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7BD233-B752-46DD-B1B6-A4185B53171A}" type="datetimeFigureOut">
              <a:rPr lang="it-IT" smtClean="0"/>
              <a:pPr/>
              <a:t>27/02/2021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DDCAD9-749F-4A0E-BEB8-45FCF30A82D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CONOSCENZA DEL MONDO</a:t>
            </a:r>
            <a:br>
              <a:rPr lang="it-IT" dirty="0" smtClean="0"/>
            </a:br>
            <a:r>
              <a:rPr lang="it-IT" dirty="0" smtClean="0"/>
              <a:t>IPOTESI </a:t>
            </a:r>
            <a:r>
              <a:rPr lang="it-IT" dirty="0" err="1" smtClean="0"/>
              <a:t>DI</a:t>
            </a:r>
            <a:r>
              <a:rPr lang="it-IT" dirty="0" smtClean="0"/>
              <a:t> INTERVENTO DIDATTICO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Docente Esperto/formatore </a:t>
            </a:r>
            <a:r>
              <a:rPr lang="it-IT" dirty="0" err="1" smtClean="0"/>
              <a:t>Lucirino</a:t>
            </a:r>
            <a:r>
              <a:rPr lang="it-IT" dirty="0" smtClean="0"/>
              <a:t> Emanuela Antonella</a:t>
            </a:r>
          </a:p>
          <a:p>
            <a:r>
              <a:rPr lang="it-IT" dirty="0" smtClean="0"/>
              <a:t>UNIVERSITA’ DEGLI STUDI </a:t>
            </a:r>
            <a:r>
              <a:rPr lang="it-IT" dirty="0" err="1" smtClean="0"/>
              <a:t>DI</a:t>
            </a:r>
            <a:r>
              <a:rPr lang="it-IT" dirty="0" smtClean="0"/>
              <a:t> PALERMO</a:t>
            </a:r>
          </a:p>
          <a:p>
            <a:r>
              <a:rPr lang="it-IT" dirty="0" smtClean="0"/>
              <a:t>LABORATORIO 4 INFANZIA 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SETTIMA FASE</a:t>
            </a:r>
          </a:p>
          <a:p>
            <a:pPr>
              <a:buNone/>
            </a:pPr>
            <a:r>
              <a:rPr lang="it-IT" dirty="0" smtClean="0"/>
              <a:t>I bambini disegnano una sola foglia e comprendono il significato dell’originalità e </a:t>
            </a:r>
            <a:r>
              <a:rPr lang="it-IT" dirty="0" smtClean="0"/>
              <a:t>unicità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La colorano la ritagliano e la incollano sul cartellone.</a:t>
            </a:r>
          </a:p>
          <a:p>
            <a:pPr>
              <a:buNone/>
            </a:pPr>
            <a:r>
              <a:rPr lang="it-IT" dirty="0" smtClean="0"/>
              <a:t>Quell’albero e’ l’albero dell’</a:t>
            </a:r>
            <a:r>
              <a:rPr lang="it-IT" dirty="0" err="1" smtClean="0"/>
              <a:t>inclusività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OTTAVA FASE</a:t>
            </a:r>
          </a:p>
          <a:p>
            <a:pPr>
              <a:buNone/>
            </a:pPr>
            <a:r>
              <a:rPr lang="it-IT" dirty="0" smtClean="0"/>
              <a:t>Possiamo richiedere ai bambini di portare delle foglie da casa per un’osservazione autentica e per integrare l’albero.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NONA FASE</a:t>
            </a:r>
          </a:p>
          <a:p>
            <a:pPr>
              <a:buNone/>
            </a:pPr>
            <a:r>
              <a:rPr lang="it-IT" dirty="0" smtClean="0"/>
              <a:t>Lavoriamo sul concetto di grande e piccolo relativo alle foglie.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Alessandro e i suoi compagni cerchiano la foglia </a:t>
            </a:r>
            <a:r>
              <a:rPr lang="it-IT" dirty="0" err="1" smtClean="0"/>
              <a:t>piu’</a:t>
            </a:r>
            <a:r>
              <a:rPr lang="it-IT" dirty="0" smtClean="0"/>
              <a:t> grande.</a:t>
            </a:r>
            <a:endParaRPr lang="it-IT" dirty="0"/>
          </a:p>
        </p:txBody>
      </p:sp>
      <p:pic>
        <p:nvPicPr>
          <p:cNvPr id="4" name="Segnaposto contenuto 3" descr="IMG-20210224-WA0045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1337" y="1935163"/>
            <a:ext cx="3101326" cy="438943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Alessandro e i compagni cerchiano la foglia </a:t>
            </a:r>
            <a:r>
              <a:rPr lang="it-IT" dirty="0" err="1" smtClean="0"/>
              <a:t>piu’</a:t>
            </a:r>
            <a:r>
              <a:rPr lang="it-IT" dirty="0" smtClean="0"/>
              <a:t> piccola.</a:t>
            </a:r>
            <a:endParaRPr lang="it-IT" dirty="0"/>
          </a:p>
        </p:txBody>
      </p:sp>
      <p:pic>
        <p:nvPicPr>
          <p:cNvPr id="4" name="Segnaposto contenuto 3" descr="IMG-20210224-WA00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1337" y="1935163"/>
            <a:ext cx="3101326" cy="438943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DECIMA FASE</a:t>
            </a:r>
          </a:p>
          <a:p>
            <a:pPr>
              <a:buNone/>
            </a:pPr>
            <a:r>
              <a:rPr lang="it-IT" dirty="0" smtClean="0"/>
              <a:t>Lavoriamo sui percorsi.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 di </a:t>
            </a:r>
            <a:r>
              <a:rPr lang="it-IT" dirty="0" err="1" smtClean="0"/>
              <a:t>pregrafismo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4" name="Segnaposto contenuto 3" descr="IMG-20210224-WA00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1337" y="1935163"/>
            <a:ext cx="3101326" cy="438943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IMG-20210224-WA00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97200" y="2097881"/>
            <a:ext cx="3149600" cy="4064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UNDICESIMA FASE</a:t>
            </a:r>
          </a:p>
          <a:p>
            <a:pPr>
              <a:buNone/>
            </a:pPr>
            <a:r>
              <a:rPr lang="it-IT" dirty="0" smtClean="0"/>
              <a:t>I bambini memorizzano la filastrocca e si vive un momento di condivisione in </a:t>
            </a:r>
            <a:r>
              <a:rPr lang="it-IT" dirty="0" err="1" smtClean="0"/>
              <a:t>circle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 con qualche gesto per una possibile drammatizzazione.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IMG-20210225-WA00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88013" y="1935163"/>
            <a:ext cx="5367974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Ipotizziamo un gruppo sezione di 5 anni eterogeneo per estrazione socio culturale e per livelli di apprendimento.</a:t>
            </a:r>
          </a:p>
          <a:p>
            <a:r>
              <a:rPr lang="it-IT" dirty="0" smtClean="0"/>
              <a:t>E’ presente Alessandro(nome di fantasia) con disabilità certificata nei termini di una sindrome di Down con problemi di motricità fine. 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 LA SCUOLA!!!</a:t>
            </a:r>
            <a:endParaRPr lang="it-IT" dirty="0"/>
          </a:p>
        </p:txBody>
      </p:sp>
      <p:pic>
        <p:nvPicPr>
          <p:cNvPr id="4" name="Segnaposto contenuto 3" descr="IMG-20210225-WA00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134394"/>
            <a:ext cx="4876800" cy="39909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STAGIONI:L’AUTUNNO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PRIMA FASE</a:t>
            </a:r>
          </a:p>
          <a:p>
            <a:pPr>
              <a:buNone/>
            </a:pPr>
            <a:r>
              <a:rPr lang="it-IT" dirty="0" smtClean="0"/>
              <a:t>Avviamento della lezione partecipata in </a:t>
            </a:r>
            <a:r>
              <a:rPr lang="it-IT" dirty="0" err="1" smtClean="0"/>
              <a:t>circle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L’insegnante inizia a parlare dell’autunno ponendo domande stimolo ai bambini e invitando all’osservazione dei cambiamenti in natura.</a:t>
            </a:r>
          </a:p>
          <a:p>
            <a:pPr>
              <a:buNone/>
            </a:pPr>
            <a:r>
              <a:rPr lang="it-IT" dirty="0" smtClean="0"/>
              <a:t>SECONDA FASE </a:t>
            </a:r>
          </a:p>
          <a:p>
            <a:pPr>
              <a:buNone/>
            </a:pPr>
            <a:r>
              <a:rPr lang="it-IT" dirty="0" smtClean="0"/>
              <a:t>Si guarda dalla finestra dell’aula sezione oppure si fa un’osservazione all’aperto nel giardino della scuola. Analisi del mutamento dell’albero in autunno.</a:t>
            </a:r>
          </a:p>
          <a:p>
            <a:pPr>
              <a:buNone/>
            </a:pPr>
            <a:r>
              <a:rPr lang="it-IT" dirty="0" smtClean="0"/>
              <a:t>Attività esperienziale: osservazione.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TERZA FASE </a:t>
            </a:r>
          </a:p>
          <a:p>
            <a:pPr>
              <a:buNone/>
            </a:pPr>
            <a:r>
              <a:rPr lang="it-IT" dirty="0" smtClean="0"/>
              <a:t>Facciamo rappresentare un albero autunnale ai bambini e ad Alessandro diamo la scheda da colorare possibilmente col disegno ingrandito e facciamo utilizzare i colori a dita oppure </a:t>
            </a:r>
            <a:r>
              <a:rPr lang="it-IT" dirty="0" err="1" smtClean="0"/>
              <a:t>matitoni</a:t>
            </a:r>
            <a:r>
              <a:rPr lang="it-IT" dirty="0" smtClean="0"/>
              <a:t> grandi.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INVITIAMO A COLORARE </a:t>
            </a:r>
            <a:endParaRPr lang="it-IT" dirty="0"/>
          </a:p>
        </p:txBody>
      </p:sp>
      <p:pic>
        <p:nvPicPr>
          <p:cNvPr id="4" name="Segnaposto contenuto 3" descr="16142660308684375208118530567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3365" y="1935163"/>
            <a:ext cx="3177269" cy="4389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OFFRIAMO UN MODELLO </a:t>
            </a:r>
            <a:endParaRPr lang="it-IT" dirty="0"/>
          </a:p>
        </p:txBody>
      </p:sp>
      <p:pic>
        <p:nvPicPr>
          <p:cNvPr id="4" name="Segnaposto contenuto 3" descr="IMG-20210225-WA00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3365" y="1935163"/>
            <a:ext cx="3177269" cy="43894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QUARTA FASE</a:t>
            </a:r>
          </a:p>
          <a:p>
            <a:pPr>
              <a:buNone/>
            </a:pPr>
            <a:r>
              <a:rPr lang="it-IT" dirty="0" smtClean="0"/>
              <a:t>Invitiamo i bambini a ricordare i colori utilizzati.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QUINTA FASE</a:t>
            </a:r>
          </a:p>
          <a:p>
            <a:pPr>
              <a:buNone/>
            </a:pPr>
            <a:r>
              <a:rPr lang="it-IT" dirty="0" smtClean="0"/>
              <a:t>Possiamo far colorare le foglie con i colori dell’autunno.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Invitiamo a colorare le foglie.</a:t>
            </a:r>
            <a:endParaRPr lang="it-IT" dirty="0"/>
          </a:p>
        </p:txBody>
      </p:sp>
      <p:pic>
        <p:nvPicPr>
          <p:cNvPr id="4" name="Segnaposto contenuto 3" descr="IMG-20210225-WA00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21337" y="1935163"/>
            <a:ext cx="3101326" cy="4389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SESTA FASE</a:t>
            </a:r>
          </a:p>
          <a:p>
            <a:pPr>
              <a:buNone/>
            </a:pPr>
            <a:r>
              <a:rPr lang="it-IT" dirty="0" smtClean="0"/>
              <a:t>L’insegnante disegna su un cartellone un albero grande e invita i bambini a pitturarlo con i pennelli e la tempera. ATTIVITA’ LABORATORIALE </a:t>
            </a:r>
            <a:r>
              <a:rPr lang="it-IT" dirty="0" err="1" smtClean="0"/>
              <a:t>DI</a:t>
            </a:r>
            <a:r>
              <a:rPr lang="it-IT" dirty="0" smtClean="0"/>
              <a:t> GRUPPO.</a:t>
            </a:r>
          </a:p>
          <a:p>
            <a:pPr>
              <a:buNone/>
            </a:pPr>
            <a:r>
              <a:rPr lang="it-IT" dirty="0" smtClean="0"/>
              <a:t>Alessandro vive un momento di condivisione anche a lui piace pitturare e questo e’ un esercizio anche utile per migliorare la sua motricità fine.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368</Words>
  <Application>Microsoft Office PowerPoint</Application>
  <PresentationFormat>Presentazione su schermo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Equinozio</vt:lpstr>
      <vt:lpstr>LA CONOSCENZA DEL MONDO IPOTESI DI INTERVENTO DIDATTICO </vt:lpstr>
      <vt:lpstr>Diapositiva 2</vt:lpstr>
      <vt:lpstr>LE STAGIONI:L’AUTUNNO</vt:lpstr>
      <vt:lpstr>Diapositiva 4</vt:lpstr>
      <vt:lpstr>INVITIAMO A COLORARE </vt:lpstr>
      <vt:lpstr>OFFRIAMO UN MODELLO </vt:lpstr>
      <vt:lpstr>Diapositiva 7</vt:lpstr>
      <vt:lpstr>Invitiamo a colorare le foglie.</vt:lpstr>
      <vt:lpstr>Diapositiva 9</vt:lpstr>
      <vt:lpstr>Diapositiva 10</vt:lpstr>
      <vt:lpstr>Diapositiva 11</vt:lpstr>
      <vt:lpstr>Diapositiva 12</vt:lpstr>
      <vt:lpstr>Alessandro e i suoi compagni cerchiano la foglia piu’ grande.</vt:lpstr>
      <vt:lpstr>Alessandro e i compagni cerchiano la foglia piu’ piccola.</vt:lpstr>
      <vt:lpstr>Diapositiva 15</vt:lpstr>
      <vt:lpstr>Esercizi di pregrafismo.</vt:lpstr>
      <vt:lpstr>Diapositiva 17</vt:lpstr>
      <vt:lpstr>Diapositiva 18</vt:lpstr>
      <vt:lpstr>Diapositiva 19</vt:lpstr>
      <vt:lpstr>W LA SCUOLA!!!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CONOSCENZA DEL MONDO IPOTESI DI INTERVENTO DIDATTICO</dc:title>
  <dc:creator>Emanuela</dc:creator>
  <cp:lastModifiedBy>Emanuela</cp:lastModifiedBy>
  <cp:revision>11</cp:revision>
  <dcterms:created xsi:type="dcterms:W3CDTF">2021-02-25T17:57:42Z</dcterms:created>
  <dcterms:modified xsi:type="dcterms:W3CDTF">2021-02-27T07:49:22Z</dcterms:modified>
</cp:coreProperties>
</file>