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E0535-6ADD-4FD4-9DC2-DB4421B93267}" type="datetimeFigureOut">
              <a:rPr lang="it-IT" smtClean="0"/>
              <a:t>10/05/2023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4946-2378-4C21-87B4-3956560DCC69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E0535-6ADD-4FD4-9DC2-DB4421B93267}" type="datetimeFigureOut">
              <a:rPr lang="it-IT" smtClean="0"/>
              <a:t>10/05/2023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4946-2378-4C21-87B4-3956560DCC6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E0535-6ADD-4FD4-9DC2-DB4421B93267}" type="datetimeFigureOut">
              <a:rPr lang="it-IT" smtClean="0"/>
              <a:t>10/05/2023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4946-2378-4C21-87B4-3956560DCC6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E0535-6ADD-4FD4-9DC2-DB4421B93267}" type="datetimeFigureOut">
              <a:rPr lang="it-IT" smtClean="0"/>
              <a:t>10/05/2023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4946-2378-4C21-87B4-3956560DCC6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E0535-6ADD-4FD4-9DC2-DB4421B93267}" type="datetimeFigureOut">
              <a:rPr lang="it-IT" smtClean="0"/>
              <a:t>10/05/2023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4946-2378-4C21-87B4-3956560DCC69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E0535-6ADD-4FD4-9DC2-DB4421B93267}" type="datetimeFigureOut">
              <a:rPr lang="it-IT" smtClean="0"/>
              <a:t>10/05/2023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4946-2378-4C21-87B4-3956560DCC6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E0535-6ADD-4FD4-9DC2-DB4421B93267}" type="datetimeFigureOut">
              <a:rPr lang="it-IT" smtClean="0"/>
              <a:t>10/05/2023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4946-2378-4C21-87B4-3956560DCC6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E0535-6ADD-4FD4-9DC2-DB4421B93267}" type="datetimeFigureOut">
              <a:rPr lang="it-IT" smtClean="0"/>
              <a:t>10/05/2023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4946-2378-4C21-87B4-3956560DCC6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E0535-6ADD-4FD4-9DC2-DB4421B93267}" type="datetimeFigureOut">
              <a:rPr lang="it-IT" smtClean="0"/>
              <a:t>10/05/2023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4946-2378-4C21-87B4-3956560DCC6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E0535-6ADD-4FD4-9DC2-DB4421B93267}" type="datetimeFigureOut">
              <a:rPr lang="it-IT" smtClean="0"/>
              <a:t>10/05/2023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4946-2378-4C21-87B4-3956560DCC6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E0535-6ADD-4FD4-9DC2-DB4421B93267}" type="datetimeFigureOut">
              <a:rPr lang="it-IT" smtClean="0"/>
              <a:t>10/05/2023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1674946-2378-4C21-87B4-3956560DCC69}" type="slidenum">
              <a:rPr lang="it-IT" smtClean="0"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8E0535-6ADD-4FD4-9DC2-DB4421B93267}" type="datetimeFigureOut">
              <a:rPr lang="it-IT" smtClean="0"/>
              <a:t>10/05/2023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1674946-2378-4C21-87B4-3956560DCC69}" type="slidenum">
              <a:rPr lang="it-IT" smtClean="0"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Intervento per docenti neoassunti </a:t>
            </a:r>
            <a:r>
              <a:rPr lang="it-IT" dirty="0" err="1"/>
              <a:t>a.s.</a:t>
            </a:r>
            <a:r>
              <a:rPr lang="it-IT" dirty="0"/>
              <a:t> 2022/2023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DS </a:t>
            </a:r>
            <a:r>
              <a:rPr lang="it-IT" dirty="0" err="1"/>
              <a:t>Lucirino</a:t>
            </a:r>
            <a:r>
              <a:rPr lang="it-IT" dirty="0"/>
              <a:t> Emanuela Antonella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“Il mondo della Scuola ha bisogno di professionisti che abbiano idee e che queste idee siano moto dell’anima e che siano frutto della passione verso il proprio lavoro nella consapevolezza che il proprio pensiero agito ha una grande missione: la costruzione di una nuova </a:t>
            </a:r>
            <a:r>
              <a:rPr lang="it-IT" dirty="0" err="1"/>
              <a:t>societa’</a:t>
            </a:r>
            <a:r>
              <a:rPr lang="it-IT" dirty="0"/>
              <a:t>. “ </a:t>
            </a:r>
          </a:p>
          <a:p>
            <a:pPr>
              <a:buNone/>
            </a:pPr>
            <a:r>
              <a:rPr lang="it-IT" dirty="0"/>
              <a:t>Di </a:t>
            </a:r>
            <a:r>
              <a:rPr lang="it-IT" dirty="0" err="1"/>
              <a:t>Lucirino</a:t>
            </a:r>
            <a:r>
              <a:rPr lang="it-IT" dirty="0"/>
              <a:t> Emanuela Antonella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L’art. 27 CCNL recita il Profilo Professionale Docente enunciando quelle che sono le </a:t>
            </a:r>
            <a:r>
              <a:rPr lang="it-IT" dirty="0" err="1"/>
              <a:t>competenze……</a:t>
            </a:r>
            <a:r>
              <a:rPr lang="it-IT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Tutte queste competenze chiamano in causa un importante compito riferito alla professionalità docente quello della Progettazione </a:t>
            </a:r>
            <a:r>
              <a:rPr lang="it-IT" dirty="0" err="1"/>
              <a:t>educativa-didattica</a:t>
            </a:r>
            <a:r>
              <a:rPr lang="it-IT" dirty="0"/>
              <a:t>.</a:t>
            </a:r>
          </a:p>
          <a:p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Progettazione è intesa come costruzione di un percorso progettuale che è un percorso </a:t>
            </a:r>
            <a:r>
              <a:rPr lang="it-IT" dirty="0" err="1"/>
              <a:t>apprenditivo</a:t>
            </a:r>
            <a:r>
              <a:rPr lang="it-IT" dirty="0"/>
              <a:t> mirato all’acquisizione di competenze nel rispetto dei diversi ritmi di apprendimento e dei diversi stili cognitivi. </a:t>
            </a:r>
          </a:p>
          <a:p>
            <a:r>
              <a:rPr lang="it-IT" dirty="0"/>
              <a:t>Il docente deve essere in grado oggi </a:t>
            </a:r>
            <a:r>
              <a:rPr lang="it-IT" dirty="0" err="1"/>
              <a:t>piu’</a:t>
            </a:r>
            <a:r>
              <a:rPr lang="it-IT" dirty="0"/>
              <a:t> che mai di costruire percorsi flessibili che tengano conto dei bisogni formativi di tutti gli alunni e anche dei bisogni educativi speciali per il successo formativo di tutti e nessuno escluso.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Per progettazione si intende l’insieme delle fasi di pianificazione e programmazione di un insieme di attività che portino ad un risultato atteso.</a:t>
            </a:r>
          </a:p>
          <a:p>
            <a:r>
              <a:rPr lang="it-IT" dirty="0"/>
              <a:t>Il risultato atteso è il successo formativo dei nostri bambini, alunni e studenti.</a:t>
            </a:r>
          </a:p>
          <a:p>
            <a:endParaRPr lang="it-IT" dirty="0"/>
          </a:p>
          <a:p>
            <a:r>
              <a:rPr lang="it-IT" dirty="0"/>
              <a:t>L’incidenza che come Scuola abbiamo sullo sviluppo armonico della loro personalità e sulla scoperta e valorizzazione delle loro potenzialità è pari all’impegno che noi mettiamo e all’attenzione e alla cura innanzi alla Persona prima ancora che al discente.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PUNTI FOCALI DELLA PROGETTAZIONE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Progettazione ha necessità che si sviluppi intorno a dei punti focali:</a:t>
            </a:r>
          </a:p>
          <a:p>
            <a:endParaRPr lang="it-IT" dirty="0"/>
          </a:p>
          <a:p>
            <a:pPr>
              <a:buNone/>
            </a:pPr>
            <a:r>
              <a:rPr lang="it-IT" dirty="0" err="1"/>
              <a:t>°Analisi</a:t>
            </a:r>
            <a:r>
              <a:rPr lang="it-IT" dirty="0"/>
              <a:t> dei bisogni;</a:t>
            </a:r>
          </a:p>
          <a:p>
            <a:pPr>
              <a:buNone/>
            </a:pPr>
            <a:r>
              <a:rPr lang="it-IT" dirty="0" err="1"/>
              <a:t>°Ideazione</a:t>
            </a:r>
            <a:r>
              <a:rPr lang="it-IT" dirty="0"/>
              <a:t> degli interventi da realizzare.</a:t>
            </a:r>
          </a:p>
          <a:p>
            <a:pPr>
              <a:buNone/>
            </a:pPr>
            <a:r>
              <a:rPr lang="it-IT" dirty="0"/>
              <a:t> A cui seguiranno:</a:t>
            </a:r>
          </a:p>
          <a:p>
            <a:pPr>
              <a:buNone/>
            </a:pPr>
            <a:r>
              <a:rPr lang="it-IT" dirty="0"/>
              <a:t>° Realizzazione degli interventi;</a:t>
            </a:r>
          </a:p>
          <a:p>
            <a:pPr>
              <a:buNone/>
            </a:pPr>
            <a:r>
              <a:rPr lang="it-IT" dirty="0" err="1"/>
              <a:t>°Verifica</a:t>
            </a:r>
            <a:r>
              <a:rPr lang="it-IT" dirty="0"/>
              <a:t> e monitoraggio.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Coprogettazione</a:t>
            </a:r>
            <a:r>
              <a:rPr lang="it-IT" dirty="0"/>
              <a:t>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Necessaria è </a:t>
            </a:r>
            <a:r>
              <a:rPr lang="it-IT" dirty="0" err="1"/>
              <a:t>pero’</a:t>
            </a:r>
            <a:r>
              <a:rPr lang="it-IT" dirty="0"/>
              <a:t> la </a:t>
            </a:r>
            <a:r>
              <a:rPr lang="it-IT" dirty="0" err="1"/>
              <a:t>Coprogettazione</a:t>
            </a:r>
            <a:r>
              <a:rPr lang="it-IT" dirty="0"/>
              <a:t> nel team docente o nel Consiglio di classe a secondo del tipo di ordine di scuola </a:t>
            </a:r>
            <a:r>
              <a:rPr lang="it-IT" dirty="0" err="1"/>
              <a:t>affinchè</a:t>
            </a:r>
            <a:r>
              <a:rPr lang="it-IT" dirty="0"/>
              <a:t> la professionalità di ogni docente contribuisca a realizzare il miglior percorso di apprendimento possibile e che possa rispondere appieno alle esigenze formative del gruppo sezione o del gruppo classe nel rispetto dei bisogni formativi dei singoli.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</TotalTime>
  <Words>355</Words>
  <Application>Microsoft Office PowerPoint</Application>
  <PresentationFormat>Presentazione su schermo (4:3)</PresentationFormat>
  <Paragraphs>22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Calibri</vt:lpstr>
      <vt:lpstr>Constantia</vt:lpstr>
      <vt:lpstr>Wingdings 2</vt:lpstr>
      <vt:lpstr>Equinozio</vt:lpstr>
      <vt:lpstr>Intervento per docenti neoassunti a.s. 2022/2023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PUNTI FOCALI DELLA PROGETTAZIONE</vt:lpstr>
      <vt:lpstr>Coprogettazione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Intervento per docenti neoassunti a.s. 2022/2023</dc:title>
  <dc:creator>Emanuela</dc:creator>
  <cp:lastModifiedBy>PCSEG12</cp:lastModifiedBy>
  <cp:revision>13</cp:revision>
  <dcterms:created xsi:type="dcterms:W3CDTF">2023-05-01T13:36:04Z</dcterms:created>
  <dcterms:modified xsi:type="dcterms:W3CDTF">2023-05-10T12:08:24Z</dcterms:modified>
</cp:coreProperties>
</file>