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4" r:id="rId8"/>
    <p:sldId id="263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F35B0-29DD-46B9-B0E7-1E0C407B06E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45E6F-4F06-4DD6-9A17-B18CC441AC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F35B0-29DD-46B9-B0E7-1E0C407B06E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45E6F-4F06-4DD6-9A17-B18CC441AC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F35B0-29DD-46B9-B0E7-1E0C407B06E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45E6F-4F06-4DD6-9A17-B18CC441AC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F35B0-29DD-46B9-B0E7-1E0C407B06E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45E6F-4F06-4DD6-9A17-B18CC441AC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F35B0-29DD-46B9-B0E7-1E0C407B06E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45E6F-4F06-4DD6-9A17-B18CC441AC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F35B0-29DD-46B9-B0E7-1E0C407B06E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45E6F-4F06-4DD6-9A17-B18CC441AC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F35B0-29DD-46B9-B0E7-1E0C407B06E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45E6F-4F06-4DD6-9A17-B18CC441AC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F35B0-29DD-46B9-B0E7-1E0C407B06E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45E6F-4F06-4DD6-9A17-B18CC441AC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F35B0-29DD-46B9-B0E7-1E0C407B06E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45E6F-4F06-4DD6-9A17-B18CC441AC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F35B0-29DD-46B9-B0E7-1E0C407B06E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45E6F-4F06-4DD6-9A17-B18CC441AC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F35B0-29DD-46B9-B0E7-1E0C407B06E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D45E6F-4F06-4DD6-9A17-B18CC441AC12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EF35B0-29DD-46B9-B0E7-1E0C407B06E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DD45E6F-4F06-4DD6-9A17-B18CC441AC1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MIA GIORNATA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DOCENTE LUCIRINO EMANUELA ANTONELLA 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DOMANDE STIMOLO IN CIRCLE TIME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bambini raccontano la propria giornata singolarmente.</a:t>
            </a:r>
          </a:p>
          <a:p>
            <a:r>
              <a:rPr lang="it-IT" dirty="0" smtClean="0"/>
              <a:t>Quando ti svegli cosa fai?</a:t>
            </a:r>
          </a:p>
          <a:p>
            <a:r>
              <a:rPr lang="it-IT" dirty="0" smtClean="0"/>
              <a:t>E dopo?</a:t>
            </a:r>
          </a:p>
          <a:p>
            <a:r>
              <a:rPr lang="it-IT" dirty="0" err="1" smtClean="0"/>
              <a:t>Ecc…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COLLEGHIAMO ORA.</a:t>
            </a:r>
            <a:endParaRPr lang="it-IT" dirty="0"/>
          </a:p>
        </p:txBody>
      </p:sp>
      <p:pic>
        <p:nvPicPr>
          <p:cNvPr id="4" name="Segnaposto contenuto 3" descr="IMG-20210222-WA0043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14884" y="530225"/>
            <a:ext cx="2960269" cy="418782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IMPARIAMO LA FILASTROCCA.</a:t>
            </a:r>
            <a:endParaRPr lang="it-IT" dirty="0"/>
          </a:p>
        </p:txBody>
      </p:sp>
      <p:pic>
        <p:nvPicPr>
          <p:cNvPr id="4" name="Segnaposto contenuto 3" descr="IMG-20210222-WA00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53997" y="530225"/>
            <a:ext cx="2882044" cy="41878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POSSIAMO MOSTRARLO AD ES. SU UN CARTELLONE.</a:t>
            </a:r>
            <a:endParaRPr lang="it-IT" dirty="0"/>
          </a:p>
        </p:txBody>
      </p:sp>
      <p:pic>
        <p:nvPicPr>
          <p:cNvPr id="4" name="Segnaposto contenuto 3" descr="IMG-20210222-WA004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02769" y="642937"/>
            <a:ext cx="2984500" cy="39624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PARTIAMO CON DOMANDE STIMOLO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Quando vi svegliate e guardate dalla finestra cosa vedete?</a:t>
            </a:r>
          </a:p>
          <a:p>
            <a:r>
              <a:rPr lang="it-IT" dirty="0" smtClean="0"/>
              <a:t>Luce o buio?</a:t>
            </a:r>
          </a:p>
          <a:p>
            <a:r>
              <a:rPr lang="it-IT" dirty="0" smtClean="0"/>
              <a:t>Sole o luna?</a:t>
            </a:r>
          </a:p>
          <a:p>
            <a:r>
              <a:rPr lang="it-IT" dirty="0" smtClean="0"/>
              <a:t>Quando andate a nanna e guardate dalla finestra cosa vedete?</a:t>
            </a:r>
          </a:p>
          <a:p>
            <a:r>
              <a:rPr lang="it-IT" dirty="0" smtClean="0"/>
              <a:t>Luce o buio?</a:t>
            </a:r>
          </a:p>
          <a:p>
            <a:r>
              <a:rPr lang="it-IT" dirty="0" smtClean="0"/>
              <a:t>Sole o luna?</a:t>
            </a:r>
          </a:p>
          <a:p>
            <a:r>
              <a:rPr lang="it-IT" dirty="0" smtClean="0"/>
              <a:t>Ci sono le stelle nel cielo?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Guardiamo questa immagine che vediamo?</a:t>
            </a:r>
            <a:endParaRPr lang="it-IT" dirty="0"/>
          </a:p>
        </p:txBody>
      </p:sp>
      <p:pic>
        <p:nvPicPr>
          <p:cNvPr id="4" name="Segnaposto contenuto 3" descr="IMG-20210222-WA00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4315" y="530225"/>
            <a:ext cx="3041408" cy="41878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Qui invece?</a:t>
            </a:r>
            <a:endParaRPr lang="it-IT" dirty="0"/>
          </a:p>
        </p:txBody>
      </p:sp>
      <p:pic>
        <p:nvPicPr>
          <p:cNvPr id="4" name="Segnaposto contenuto 3" descr="IMG-20210222-WA00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4315" y="530225"/>
            <a:ext cx="3041408" cy="41878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ORA COLORIAMO COSA VEDIAMO ADESSO: LA PARTE </a:t>
            </a:r>
            <a:r>
              <a:rPr lang="it-IT" dirty="0" err="1" smtClean="0"/>
              <a:t>DOVE……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4" name="Segnaposto contenuto 3" descr="IMG-20210222-WA00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71736" y="1000108"/>
            <a:ext cx="4572032" cy="309372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MESTRA </a:t>
            </a:r>
            <a:r>
              <a:rPr lang="it-IT" dirty="0" err="1" smtClean="0"/>
              <a:t>RACCONTA…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bambini ascoltano la giornata di MARCO.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ORA GUARDIAMO LA GIORNATA </a:t>
            </a:r>
            <a:r>
              <a:rPr lang="it-IT" dirty="0" err="1" smtClean="0"/>
              <a:t>DI</a:t>
            </a:r>
            <a:r>
              <a:rPr lang="it-IT" dirty="0" smtClean="0"/>
              <a:t> MARCO.</a:t>
            </a:r>
            <a:endParaRPr lang="it-IT" dirty="0"/>
          </a:p>
        </p:txBody>
      </p:sp>
      <p:pic>
        <p:nvPicPr>
          <p:cNvPr id="4" name="Segnaposto contenuto 3" descr="IMG-20210222-WA00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62204" y="530225"/>
            <a:ext cx="1865629" cy="41878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GUARDIAMO LA GIORNATA </a:t>
            </a:r>
            <a:r>
              <a:rPr lang="it-IT" dirty="0" err="1" smtClean="0"/>
              <a:t>DI</a:t>
            </a:r>
            <a:r>
              <a:rPr lang="it-IT" dirty="0" smtClean="0"/>
              <a:t> MARIA. RICOMPONIAMOLA.</a:t>
            </a:r>
            <a:endParaRPr lang="it-IT" dirty="0"/>
          </a:p>
        </p:txBody>
      </p:sp>
      <p:pic>
        <p:nvPicPr>
          <p:cNvPr id="4" name="Segnaposto contenuto 3" descr="IMG-20210222-WA00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9881" y="530225"/>
            <a:ext cx="3030275" cy="41878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</TotalTime>
  <Words>141</Words>
  <Application>Microsoft Office PowerPoint</Application>
  <PresentationFormat>Presentazione su schermo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Astro</vt:lpstr>
      <vt:lpstr>LA MIA GIORNATA</vt:lpstr>
      <vt:lpstr>POSSIAMO MOSTRARLO AD ES. SU UN CARTELLONE.</vt:lpstr>
      <vt:lpstr>PARTIAMO CON DOMANDE STIMOLO</vt:lpstr>
      <vt:lpstr>Guardiamo questa immagine che vediamo?</vt:lpstr>
      <vt:lpstr>Qui invece?</vt:lpstr>
      <vt:lpstr>ORA COLORIAMO COSA VEDIAMO ADESSO: LA PARTE DOVE…….</vt:lpstr>
      <vt:lpstr>LA MESTRA RACCONTA…</vt:lpstr>
      <vt:lpstr>ORA GUARDIAMO LA GIORNATA DI MARCO.</vt:lpstr>
      <vt:lpstr>GUARDIAMO LA GIORNATA DI MARIA. RICOMPONIAMOLA.</vt:lpstr>
      <vt:lpstr>DOMANDE STIMOLO IN CIRCLE TIME </vt:lpstr>
      <vt:lpstr>COLLEGHIAMO ORA.</vt:lpstr>
      <vt:lpstr>IMPARIAMO LA FILASTROCCA.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MIA GIORNATA</dc:title>
  <dc:creator>Emanuela</dc:creator>
  <cp:lastModifiedBy>Emanuela</cp:lastModifiedBy>
  <cp:revision>4</cp:revision>
  <dcterms:created xsi:type="dcterms:W3CDTF">2021-02-22T14:55:47Z</dcterms:created>
  <dcterms:modified xsi:type="dcterms:W3CDTF">2021-02-22T15:13:24Z</dcterms:modified>
</cp:coreProperties>
</file>